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1" r:id="rId4"/>
    <p:sldId id="262" r:id="rId5"/>
    <p:sldId id="263" r:id="rId6"/>
    <p:sldId id="264" r:id="rId7"/>
    <p:sldId id="265" r:id="rId8"/>
    <p:sldId id="267" r:id="rId9"/>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E"/>
    <a:srgbClr val="178001"/>
    <a:srgbClr val="ED941E"/>
    <a:srgbClr val="F391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4660"/>
  </p:normalViewPr>
  <p:slideViewPr>
    <p:cSldViewPr snapToGrid="0">
      <p:cViewPr varScale="1">
        <p:scale>
          <a:sx n="89" d="100"/>
          <a:sy n="89"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F2E7D-8EDB-4666-945D-5220205F2621}"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572205-8BD8-4FF2-93D7-0CE7A62DCF00}" type="slidenum">
              <a:rPr lang="en-US" smtClean="0"/>
              <a:t>‹#›</a:t>
            </a:fld>
            <a:endParaRPr lang="en-US"/>
          </a:p>
        </p:txBody>
      </p:sp>
    </p:spTree>
    <p:extLst>
      <p:ext uri="{BB962C8B-B14F-4D97-AF65-F5344CB8AC3E}">
        <p14:creationId xmlns:p14="http://schemas.microsoft.com/office/powerpoint/2010/main" val="3680273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1CD2-E32B-414F-A1BF-664599EE29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CF1BAC-222C-4B12-8E86-31E990D27F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962AA6-388E-4709-92FA-98602B65CE63}"/>
              </a:ext>
            </a:extLst>
          </p:cNvPr>
          <p:cNvSpPr>
            <a:spLocks noGrp="1"/>
          </p:cNvSpPr>
          <p:nvPr>
            <p:ph type="dt" sz="half" idx="10"/>
          </p:nvPr>
        </p:nvSpPr>
        <p:spPr/>
        <p:txBody>
          <a:bodyPr/>
          <a:lstStyle/>
          <a:p>
            <a:fld id="{2C148526-F423-4CA3-B76F-831ED8454F0D}" type="datetime1">
              <a:rPr lang="en-US" smtClean="0"/>
              <a:t>12/2/2020</a:t>
            </a:fld>
            <a:endParaRPr lang="en-US"/>
          </a:p>
        </p:txBody>
      </p:sp>
      <p:sp>
        <p:nvSpPr>
          <p:cNvPr id="5" name="Footer Placeholder 4">
            <a:extLst>
              <a:ext uri="{FF2B5EF4-FFF2-40B4-BE49-F238E27FC236}">
                <a16:creationId xmlns:a16="http://schemas.microsoft.com/office/drawing/2014/main" id="{587E8CDA-2D78-4732-985A-C130FBF89A4C}"/>
              </a:ext>
            </a:extLst>
          </p:cNvPr>
          <p:cNvSpPr>
            <a:spLocks noGrp="1"/>
          </p:cNvSpPr>
          <p:nvPr>
            <p:ph type="ftr" sz="quarter" idx="11"/>
          </p:nvPr>
        </p:nvSpPr>
        <p:spPr/>
        <p:txBody>
          <a:bodyPr/>
          <a:lstStyle/>
          <a:p>
            <a:r>
              <a:rPr lang="en-US"/>
              <a:t>FOOTER GO HERE</a:t>
            </a:r>
          </a:p>
        </p:txBody>
      </p:sp>
      <p:sp>
        <p:nvSpPr>
          <p:cNvPr id="6" name="Slide Number Placeholder 5">
            <a:extLst>
              <a:ext uri="{FF2B5EF4-FFF2-40B4-BE49-F238E27FC236}">
                <a16:creationId xmlns:a16="http://schemas.microsoft.com/office/drawing/2014/main" id="{41FEAC4C-5DD4-4FC0-85CE-0C2301D3BE2D}"/>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1338581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E5516-1276-4082-91B4-8A5BD26D22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365B3E-A216-465F-A364-B33B35FA91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90BA4-DC7B-4F9F-856A-2888807053AB}"/>
              </a:ext>
            </a:extLst>
          </p:cNvPr>
          <p:cNvSpPr>
            <a:spLocks noGrp="1"/>
          </p:cNvSpPr>
          <p:nvPr>
            <p:ph type="dt" sz="half" idx="10"/>
          </p:nvPr>
        </p:nvSpPr>
        <p:spPr/>
        <p:txBody>
          <a:bodyPr/>
          <a:lstStyle/>
          <a:p>
            <a:fld id="{2500A020-7C11-4881-B629-A8AD43D8409E}" type="datetime1">
              <a:rPr lang="en-US" smtClean="0"/>
              <a:t>12/2/2020</a:t>
            </a:fld>
            <a:endParaRPr lang="en-US"/>
          </a:p>
        </p:txBody>
      </p:sp>
      <p:sp>
        <p:nvSpPr>
          <p:cNvPr id="5" name="Footer Placeholder 4">
            <a:extLst>
              <a:ext uri="{FF2B5EF4-FFF2-40B4-BE49-F238E27FC236}">
                <a16:creationId xmlns:a16="http://schemas.microsoft.com/office/drawing/2014/main" id="{60C2762B-6ECF-4B08-BAC8-C439B82BB15D}"/>
              </a:ext>
            </a:extLst>
          </p:cNvPr>
          <p:cNvSpPr>
            <a:spLocks noGrp="1"/>
          </p:cNvSpPr>
          <p:nvPr>
            <p:ph type="ftr" sz="quarter" idx="11"/>
          </p:nvPr>
        </p:nvSpPr>
        <p:spPr/>
        <p:txBody>
          <a:bodyPr/>
          <a:lstStyle/>
          <a:p>
            <a:r>
              <a:rPr lang="en-US"/>
              <a:t>FOOTER GO HERE</a:t>
            </a:r>
          </a:p>
        </p:txBody>
      </p:sp>
      <p:sp>
        <p:nvSpPr>
          <p:cNvPr id="6" name="Slide Number Placeholder 5">
            <a:extLst>
              <a:ext uri="{FF2B5EF4-FFF2-40B4-BE49-F238E27FC236}">
                <a16:creationId xmlns:a16="http://schemas.microsoft.com/office/drawing/2014/main" id="{EBED0A35-4423-454E-B245-AD640DADCC5C}"/>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131487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BEE776-4D72-4B98-8B90-E03A0CA693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9FE359-6214-4F6B-B1DF-C81ECA5DC0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EB5CC-51BF-4134-9749-91CD1639E79B}"/>
              </a:ext>
            </a:extLst>
          </p:cNvPr>
          <p:cNvSpPr>
            <a:spLocks noGrp="1"/>
          </p:cNvSpPr>
          <p:nvPr>
            <p:ph type="dt" sz="half" idx="10"/>
          </p:nvPr>
        </p:nvSpPr>
        <p:spPr/>
        <p:txBody>
          <a:bodyPr/>
          <a:lstStyle/>
          <a:p>
            <a:fld id="{A3622AE5-3F49-4B08-B81F-760A36B58B55}" type="datetime1">
              <a:rPr lang="en-US" smtClean="0"/>
              <a:t>12/2/2020</a:t>
            </a:fld>
            <a:endParaRPr lang="en-US"/>
          </a:p>
        </p:txBody>
      </p:sp>
      <p:sp>
        <p:nvSpPr>
          <p:cNvPr id="5" name="Footer Placeholder 4">
            <a:extLst>
              <a:ext uri="{FF2B5EF4-FFF2-40B4-BE49-F238E27FC236}">
                <a16:creationId xmlns:a16="http://schemas.microsoft.com/office/drawing/2014/main" id="{FE2B22D4-110C-4257-BC78-9F78EB22B6CA}"/>
              </a:ext>
            </a:extLst>
          </p:cNvPr>
          <p:cNvSpPr>
            <a:spLocks noGrp="1"/>
          </p:cNvSpPr>
          <p:nvPr>
            <p:ph type="ftr" sz="quarter" idx="11"/>
          </p:nvPr>
        </p:nvSpPr>
        <p:spPr/>
        <p:txBody>
          <a:bodyPr/>
          <a:lstStyle/>
          <a:p>
            <a:r>
              <a:rPr lang="en-US"/>
              <a:t>FOOTER GO HERE</a:t>
            </a:r>
          </a:p>
        </p:txBody>
      </p:sp>
      <p:sp>
        <p:nvSpPr>
          <p:cNvPr id="6" name="Slide Number Placeholder 5">
            <a:extLst>
              <a:ext uri="{FF2B5EF4-FFF2-40B4-BE49-F238E27FC236}">
                <a16:creationId xmlns:a16="http://schemas.microsoft.com/office/drawing/2014/main" id="{8C5A71E7-1B41-4DC4-A8D6-5B5B67D550D0}"/>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2805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4ED6-E26B-42EB-B37F-7BC6A11EE0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86CAB2-B591-4505-B5E5-46B8CA964E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FD511-827A-4A9A-B58B-09DE9BF76DFD}"/>
              </a:ext>
            </a:extLst>
          </p:cNvPr>
          <p:cNvSpPr>
            <a:spLocks noGrp="1"/>
          </p:cNvSpPr>
          <p:nvPr>
            <p:ph type="dt" sz="half" idx="10"/>
          </p:nvPr>
        </p:nvSpPr>
        <p:spPr/>
        <p:txBody>
          <a:bodyPr/>
          <a:lstStyle/>
          <a:p>
            <a:fld id="{0DE9DB52-2B7A-4BC0-8691-0FCECC41D9A9}" type="datetime1">
              <a:rPr lang="en-US" smtClean="0"/>
              <a:t>12/2/2020</a:t>
            </a:fld>
            <a:endParaRPr lang="en-US"/>
          </a:p>
        </p:txBody>
      </p:sp>
      <p:sp>
        <p:nvSpPr>
          <p:cNvPr id="5" name="Footer Placeholder 4">
            <a:extLst>
              <a:ext uri="{FF2B5EF4-FFF2-40B4-BE49-F238E27FC236}">
                <a16:creationId xmlns:a16="http://schemas.microsoft.com/office/drawing/2014/main" id="{302A7EF0-6BA1-49C2-AEF8-AC678C37508D}"/>
              </a:ext>
            </a:extLst>
          </p:cNvPr>
          <p:cNvSpPr>
            <a:spLocks noGrp="1"/>
          </p:cNvSpPr>
          <p:nvPr>
            <p:ph type="ftr" sz="quarter" idx="11"/>
          </p:nvPr>
        </p:nvSpPr>
        <p:spPr/>
        <p:txBody>
          <a:bodyPr/>
          <a:lstStyle/>
          <a:p>
            <a:r>
              <a:rPr lang="en-US"/>
              <a:t>FOOTER GO HERE</a:t>
            </a:r>
          </a:p>
        </p:txBody>
      </p:sp>
      <p:sp>
        <p:nvSpPr>
          <p:cNvPr id="6" name="Slide Number Placeholder 5">
            <a:extLst>
              <a:ext uri="{FF2B5EF4-FFF2-40B4-BE49-F238E27FC236}">
                <a16:creationId xmlns:a16="http://schemas.microsoft.com/office/drawing/2014/main" id="{26BE51D5-5946-466F-97E8-7A46F05A9FAA}"/>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226689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FB925-37A6-47AD-8057-5B99595FF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88B62-0DD4-4A65-9835-EAE5C555A3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164C55-9ACB-485A-B73D-21F925AA3E75}"/>
              </a:ext>
            </a:extLst>
          </p:cNvPr>
          <p:cNvSpPr>
            <a:spLocks noGrp="1"/>
          </p:cNvSpPr>
          <p:nvPr>
            <p:ph type="dt" sz="half" idx="10"/>
          </p:nvPr>
        </p:nvSpPr>
        <p:spPr/>
        <p:txBody>
          <a:bodyPr/>
          <a:lstStyle/>
          <a:p>
            <a:fld id="{2F5E7299-C0CB-4E80-93D0-8CE9336E2060}" type="datetime1">
              <a:rPr lang="en-US" smtClean="0"/>
              <a:t>12/2/2020</a:t>
            </a:fld>
            <a:endParaRPr lang="en-US"/>
          </a:p>
        </p:txBody>
      </p:sp>
      <p:sp>
        <p:nvSpPr>
          <p:cNvPr id="5" name="Footer Placeholder 4">
            <a:extLst>
              <a:ext uri="{FF2B5EF4-FFF2-40B4-BE49-F238E27FC236}">
                <a16:creationId xmlns:a16="http://schemas.microsoft.com/office/drawing/2014/main" id="{321A7399-7C54-41AD-967B-F9E141D76D49}"/>
              </a:ext>
            </a:extLst>
          </p:cNvPr>
          <p:cNvSpPr>
            <a:spLocks noGrp="1"/>
          </p:cNvSpPr>
          <p:nvPr>
            <p:ph type="ftr" sz="quarter" idx="11"/>
          </p:nvPr>
        </p:nvSpPr>
        <p:spPr/>
        <p:txBody>
          <a:bodyPr/>
          <a:lstStyle/>
          <a:p>
            <a:r>
              <a:rPr lang="en-US"/>
              <a:t>FOOTER GO HERE</a:t>
            </a:r>
          </a:p>
        </p:txBody>
      </p:sp>
      <p:sp>
        <p:nvSpPr>
          <p:cNvPr id="6" name="Slide Number Placeholder 5">
            <a:extLst>
              <a:ext uri="{FF2B5EF4-FFF2-40B4-BE49-F238E27FC236}">
                <a16:creationId xmlns:a16="http://schemas.microsoft.com/office/drawing/2014/main" id="{EC33C378-2FCF-4868-A2F2-8A3D1065AF16}"/>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48818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006D-921A-4636-820F-2DA27009D6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7FE1BF-BE26-48D8-B634-7BDAEDD6DC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7376E5-D141-4AB5-BE8D-06F3A90950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8BCA4F-5B0A-4DB3-87D7-171E50A75EB5}"/>
              </a:ext>
            </a:extLst>
          </p:cNvPr>
          <p:cNvSpPr>
            <a:spLocks noGrp="1"/>
          </p:cNvSpPr>
          <p:nvPr>
            <p:ph type="dt" sz="half" idx="10"/>
          </p:nvPr>
        </p:nvSpPr>
        <p:spPr/>
        <p:txBody>
          <a:bodyPr/>
          <a:lstStyle/>
          <a:p>
            <a:fld id="{C2ECE5AC-35B4-4D86-AB3E-B3B6761C83E1}" type="datetime1">
              <a:rPr lang="en-US" smtClean="0"/>
              <a:t>12/2/2020</a:t>
            </a:fld>
            <a:endParaRPr lang="en-US"/>
          </a:p>
        </p:txBody>
      </p:sp>
      <p:sp>
        <p:nvSpPr>
          <p:cNvPr id="6" name="Footer Placeholder 5">
            <a:extLst>
              <a:ext uri="{FF2B5EF4-FFF2-40B4-BE49-F238E27FC236}">
                <a16:creationId xmlns:a16="http://schemas.microsoft.com/office/drawing/2014/main" id="{D41A472C-9374-4B44-9B0A-3E87A812BA25}"/>
              </a:ext>
            </a:extLst>
          </p:cNvPr>
          <p:cNvSpPr>
            <a:spLocks noGrp="1"/>
          </p:cNvSpPr>
          <p:nvPr>
            <p:ph type="ftr" sz="quarter" idx="11"/>
          </p:nvPr>
        </p:nvSpPr>
        <p:spPr/>
        <p:txBody>
          <a:bodyPr/>
          <a:lstStyle/>
          <a:p>
            <a:r>
              <a:rPr lang="en-US"/>
              <a:t>FOOTER GO HERE</a:t>
            </a:r>
          </a:p>
        </p:txBody>
      </p:sp>
      <p:sp>
        <p:nvSpPr>
          <p:cNvPr id="7" name="Slide Number Placeholder 6">
            <a:extLst>
              <a:ext uri="{FF2B5EF4-FFF2-40B4-BE49-F238E27FC236}">
                <a16:creationId xmlns:a16="http://schemas.microsoft.com/office/drawing/2014/main" id="{239A43B6-3861-4C4C-9D49-5057BE88CAAE}"/>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136624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02073-833C-46E8-8DC1-5D23529EC7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499E65-CD43-47AB-9484-A11D94910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77DC63-F571-4D82-9FD0-8A640464AD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CE720D-B138-46D8-B859-CC8B3DF31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0C14A6-4320-4E7D-9531-382FA72B21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0B9001-3761-4062-89D7-76E8EA6CD552}"/>
              </a:ext>
            </a:extLst>
          </p:cNvPr>
          <p:cNvSpPr>
            <a:spLocks noGrp="1"/>
          </p:cNvSpPr>
          <p:nvPr>
            <p:ph type="dt" sz="half" idx="10"/>
          </p:nvPr>
        </p:nvSpPr>
        <p:spPr/>
        <p:txBody>
          <a:bodyPr/>
          <a:lstStyle/>
          <a:p>
            <a:fld id="{F3B52CE3-5FA1-414C-8739-3929CDBD4EB7}" type="datetime1">
              <a:rPr lang="en-US" smtClean="0"/>
              <a:t>12/2/2020</a:t>
            </a:fld>
            <a:endParaRPr lang="en-US"/>
          </a:p>
        </p:txBody>
      </p:sp>
      <p:sp>
        <p:nvSpPr>
          <p:cNvPr id="8" name="Footer Placeholder 7">
            <a:extLst>
              <a:ext uri="{FF2B5EF4-FFF2-40B4-BE49-F238E27FC236}">
                <a16:creationId xmlns:a16="http://schemas.microsoft.com/office/drawing/2014/main" id="{BB61C4DC-4BC7-4888-A907-B474EBEF406D}"/>
              </a:ext>
            </a:extLst>
          </p:cNvPr>
          <p:cNvSpPr>
            <a:spLocks noGrp="1"/>
          </p:cNvSpPr>
          <p:nvPr>
            <p:ph type="ftr" sz="quarter" idx="11"/>
          </p:nvPr>
        </p:nvSpPr>
        <p:spPr/>
        <p:txBody>
          <a:bodyPr/>
          <a:lstStyle/>
          <a:p>
            <a:r>
              <a:rPr lang="en-US"/>
              <a:t>FOOTER GO HERE</a:t>
            </a:r>
          </a:p>
        </p:txBody>
      </p:sp>
      <p:sp>
        <p:nvSpPr>
          <p:cNvPr id="9" name="Slide Number Placeholder 8">
            <a:extLst>
              <a:ext uri="{FF2B5EF4-FFF2-40B4-BE49-F238E27FC236}">
                <a16:creationId xmlns:a16="http://schemas.microsoft.com/office/drawing/2014/main" id="{6364C636-BDC5-413A-B88D-667EB00082DC}"/>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329630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39C62-4577-4E36-9EFB-2500890CD0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99EAAE-D8FF-4D3F-9C19-09DD36F35C08}"/>
              </a:ext>
            </a:extLst>
          </p:cNvPr>
          <p:cNvSpPr>
            <a:spLocks noGrp="1"/>
          </p:cNvSpPr>
          <p:nvPr>
            <p:ph type="dt" sz="half" idx="10"/>
          </p:nvPr>
        </p:nvSpPr>
        <p:spPr/>
        <p:txBody>
          <a:bodyPr/>
          <a:lstStyle/>
          <a:p>
            <a:fld id="{C71D71EC-4BEE-4F4A-A9BA-143D19A1A04F}" type="datetime1">
              <a:rPr lang="en-US" smtClean="0"/>
              <a:t>12/2/2020</a:t>
            </a:fld>
            <a:endParaRPr lang="en-US"/>
          </a:p>
        </p:txBody>
      </p:sp>
      <p:sp>
        <p:nvSpPr>
          <p:cNvPr id="4" name="Footer Placeholder 3">
            <a:extLst>
              <a:ext uri="{FF2B5EF4-FFF2-40B4-BE49-F238E27FC236}">
                <a16:creationId xmlns:a16="http://schemas.microsoft.com/office/drawing/2014/main" id="{0F6D4583-A363-4E21-BA51-FE878A5B8C85}"/>
              </a:ext>
            </a:extLst>
          </p:cNvPr>
          <p:cNvSpPr>
            <a:spLocks noGrp="1"/>
          </p:cNvSpPr>
          <p:nvPr>
            <p:ph type="ftr" sz="quarter" idx="11"/>
          </p:nvPr>
        </p:nvSpPr>
        <p:spPr/>
        <p:txBody>
          <a:bodyPr/>
          <a:lstStyle/>
          <a:p>
            <a:r>
              <a:rPr lang="en-US"/>
              <a:t>FOOTER GO HERE</a:t>
            </a:r>
          </a:p>
        </p:txBody>
      </p:sp>
      <p:sp>
        <p:nvSpPr>
          <p:cNvPr id="5" name="Slide Number Placeholder 4">
            <a:extLst>
              <a:ext uri="{FF2B5EF4-FFF2-40B4-BE49-F238E27FC236}">
                <a16:creationId xmlns:a16="http://schemas.microsoft.com/office/drawing/2014/main" id="{DFBB1CEE-EDA9-4AF5-A522-9931FEC027DE}"/>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162737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CBBAA1-9212-4404-B7A5-7BD299E6A5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245128"/>
          </a:xfrm>
          <a:prstGeom prst="rect">
            <a:avLst/>
          </a:prstGeom>
        </p:spPr>
      </p:pic>
    </p:spTree>
    <p:extLst>
      <p:ext uri="{BB962C8B-B14F-4D97-AF65-F5344CB8AC3E}">
        <p14:creationId xmlns:p14="http://schemas.microsoft.com/office/powerpoint/2010/main" val="233315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C1CC6-64C1-4DDA-888E-BE6EFB2EE0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CE900-3B65-4CB7-AB82-9FFBCE1658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093F3F-1993-45EF-A4E0-9FE3AD709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98F152-4C64-44DC-ADA3-46D8A3870E09}"/>
              </a:ext>
            </a:extLst>
          </p:cNvPr>
          <p:cNvSpPr>
            <a:spLocks noGrp="1"/>
          </p:cNvSpPr>
          <p:nvPr>
            <p:ph type="dt" sz="half" idx="10"/>
          </p:nvPr>
        </p:nvSpPr>
        <p:spPr/>
        <p:txBody>
          <a:bodyPr/>
          <a:lstStyle/>
          <a:p>
            <a:fld id="{64837081-0AC6-452C-AD8B-CA8D8A86C1D7}" type="datetime1">
              <a:rPr lang="en-US" smtClean="0"/>
              <a:t>12/2/2020</a:t>
            </a:fld>
            <a:endParaRPr lang="en-US"/>
          </a:p>
        </p:txBody>
      </p:sp>
      <p:sp>
        <p:nvSpPr>
          <p:cNvPr id="6" name="Footer Placeholder 5">
            <a:extLst>
              <a:ext uri="{FF2B5EF4-FFF2-40B4-BE49-F238E27FC236}">
                <a16:creationId xmlns:a16="http://schemas.microsoft.com/office/drawing/2014/main" id="{6BE3C801-BB13-4C2B-AB6E-16D411761701}"/>
              </a:ext>
            </a:extLst>
          </p:cNvPr>
          <p:cNvSpPr>
            <a:spLocks noGrp="1"/>
          </p:cNvSpPr>
          <p:nvPr>
            <p:ph type="ftr" sz="quarter" idx="11"/>
          </p:nvPr>
        </p:nvSpPr>
        <p:spPr/>
        <p:txBody>
          <a:bodyPr/>
          <a:lstStyle/>
          <a:p>
            <a:r>
              <a:rPr lang="en-US"/>
              <a:t>FOOTER GO HERE</a:t>
            </a:r>
          </a:p>
        </p:txBody>
      </p:sp>
      <p:sp>
        <p:nvSpPr>
          <p:cNvPr id="7" name="Slide Number Placeholder 6">
            <a:extLst>
              <a:ext uri="{FF2B5EF4-FFF2-40B4-BE49-F238E27FC236}">
                <a16:creationId xmlns:a16="http://schemas.microsoft.com/office/drawing/2014/main" id="{B579E8EB-3EF0-4C88-8E3B-4DE0CAB0E2F2}"/>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240617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B63E6-A205-4E2B-BFCD-D58A03D5E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84542B-9BCA-4155-99D5-53A06186D1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2AED99D-C07C-4C60-8974-4424A50C41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E793FD-21E4-43D7-A136-99C9BA931686}"/>
              </a:ext>
            </a:extLst>
          </p:cNvPr>
          <p:cNvSpPr>
            <a:spLocks noGrp="1"/>
          </p:cNvSpPr>
          <p:nvPr>
            <p:ph type="dt" sz="half" idx="10"/>
          </p:nvPr>
        </p:nvSpPr>
        <p:spPr/>
        <p:txBody>
          <a:bodyPr/>
          <a:lstStyle/>
          <a:p>
            <a:fld id="{5F73E4B8-6A04-4F1F-BD9F-E2277637A07F}" type="datetime1">
              <a:rPr lang="en-US" smtClean="0"/>
              <a:t>12/2/2020</a:t>
            </a:fld>
            <a:endParaRPr lang="en-US"/>
          </a:p>
        </p:txBody>
      </p:sp>
      <p:sp>
        <p:nvSpPr>
          <p:cNvPr id="6" name="Footer Placeholder 5">
            <a:extLst>
              <a:ext uri="{FF2B5EF4-FFF2-40B4-BE49-F238E27FC236}">
                <a16:creationId xmlns:a16="http://schemas.microsoft.com/office/drawing/2014/main" id="{F04665D5-E4AA-420E-95B9-758EDD5C0234}"/>
              </a:ext>
            </a:extLst>
          </p:cNvPr>
          <p:cNvSpPr>
            <a:spLocks noGrp="1"/>
          </p:cNvSpPr>
          <p:nvPr>
            <p:ph type="ftr" sz="quarter" idx="11"/>
          </p:nvPr>
        </p:nvSpPr>
        <p:spPr/>
        <p:txBody>
          <a:bodyPr/>
          <a:lstStyle/>
          <a:p>
            <a:r>
              <a:rPr lang="en-US"/>
              <a:t>FOOTER GO HERE</a:t>
            </a:r>
          </a:p>
        </p:txBody>
      </p:sp>
      <p:sp>
        <p:nvSpPr>
          <p:cNvPr id="7" name="Slide Number Placeholder 6">
            <a:extLst>
              <a:ext uri="{FF2B5EF4-FFF2-40B4-BE49-F238E27FC236}">
                <a16:creationId xmlns:a16="http://schemas.microsoft.com/office/drawing/2014/main" id="{1E4A15D5-D2EA-4000-970E-1F625952A76A}"/>
              </a:ext>
            </a:extLst>
          </p:cNvPr>
          <p:cNvSpPr>
            <a:spLocks noGrp="1"/>
          </p:cNvSpPr>
          <p:nvPr>
            <p:ph type="sldNum" sz="quarter" idx="12"/>
          </p:nvPr>
        </p:nvSpPr>
        <p:spPr/>
        <p:txBody>
          <a:bodyPr/>
          <a:lstStyle/>
          <a:p>
            <a:fld id="{8A4EA843-F0AB-4F3E-B061-829B3EEC099A}" type="slidenum">
              <a:rPr lang="en-US" smtClean="0"/>
              <a:t>‹#›</a:t>
            </a:fld>
            <a:endParaRPr lang="en-US"/>
          </a:p>
        </p:txBody>
      </p:sp>
    </p:spTree>
    <p:extLst>
      <p:ext uri="{BB962C8B-B14F-4D97-AF65-F5344CB8AC3E}">
        <p14:creationId xmlns:p14="http://schemas.microsoft.com/office/powerpoint/2010/main" val="310895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CDA6C5-DC8E-4207-85BD-DE90A1A8F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20142C-1C9E-4D6C-B5D3-8B6EA6B0C2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4D946-459D-44E5-A04F-49170B74C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FAA4F-3A03-4E5D-915E-F87F235C0772}" type="datetime1">
              <a:rPr lang="en-US" smtClean="0"/>
              <a:t>12/2/2020</a:t>
            </a:fld>
            <a:endParaRPr lang="en-US"/>
          </a:p>
        </p:txBody>
      </p:sp>
      <p:sp>
        <p:nvSpPr>
          <p:cNvPr id="5" name="Footer Placeholder 4">
            <a:extLst>
              <a:ext uri="{FF2B5EF4-FFF2-40B4-BE49-F238E27FC236}">
                <a16:creationId xmlns:a16="http://schemas.microsoft.com/office/drawing/2014/main" id="{57C351D2-37EE-466B-9F12-69576AB9A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GO HERE</a:t>
            </a:r>
          </a:p>
        </p:txBody>
      </p:sp>
      <p:sp>
        <p:nvSpPr>
          <p:cNvPr id="6" name="Slide Number Placeholder 5">
            <a:extLst>
              <a:ext uri="{FF2B5EF4-FFF2-40B4-BE49-F238E27FC236}">
                <a16:creationId xmlns:a16="http://schemas.microsoft.com/office/drawing/2014/main" id="{3C8F4DED-0594-4113-BB28-DFADC0A2D8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EA843-F0AB-4F3E-B061-829B3EEC099A}" type="slidenum">
              <a:rPr lang="en-US" smtClean="0"/>
              <a:t>‹#›</a:t>
            </a:fld>
            <a:endParaRPr lang="en-US"/>
          </a:p>
        </p:txBody>
      </p:sp>
    </p:spTree>
    <p:extLst>
      <p:ext uri="{BB962C8B-B14F-4D97-AF65-F5344CB8AC3E}">
        <p14:creationId xmlns:p14="http://schemas.microsoft.com/office/powerpoint/2010/main" val="303444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68B0C6-BC18-4572-921D-E2C5C48213CD}"/>
              </a:ext>
            </a:extLst>
          </p:cNvPr>
          <p:cNvSpPr txBox="1"/>
          <p:nvPr/>
        </p:nvSpPr>
        <p:spPr>
          <a:xfrm>
            <a:off x="871451" y="1885750"/>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Brewing With Dark Grains</a:t>
            </a:r>
            <a:endParaRPr lang="en-US" sz="5400" b="1" dirty="0">
              <a:solidFill>
                <a:srgbClr val="00006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5435160-3406-4A2F-9D90-57010FC4EAB8}"/>
              </a:ext>
            </a:extLst>
          </p:cNvPr>
          <p:cNvSpPr txBox="1"/>
          <p:nvPr/>
        </p:nvSpPr>
        <p:spPr>
          <a:xfrm>
            <a:off x="997527" y="2967335"/>
            <a:ext cx="10449098" cy="584775"/>
          </a:xfrm>
          <a:prstGeom prst="rect">
            <a:avLst/>
          </a:prstGeom>
          <a:noFill/>
        </p:spPr>
        <p:txBody>
          <a:bodyPr wrap="square" rtlCol="0">
            <a:spAutoFit/>
          </a:bodyPr>
          <a:lstStyle/>
          <a:p>
            <a:pPr algn="ctr"/>
            <a:r>
              <a:rPr lang="en-US" sz="3200" b="1" dirty="0">
                <a:solidFill>
                  <a:srgbClr val="178001"/>
                </a:solidFill>
                <a:latin typeface="Arial" panose="020B0604020202020204" pitchFamily="34" charset="0"/>
                <a:cs typeface="Arial" panose="020B0604020202020204" pitchFamily="34" charset="0"/>
              </a:rPr>
              <a:t>December 2, 2020</a:t>
            </a:r>
          </a:p>
        </p:txBody>
      </p:sp>
    </p:spTree>
    <p:extLst>
      <p:ext uri="{BB962C8B-B14F-4D97-AF65-F5344CB8AC3E}">
        <p14:creationId xmlns:p14="http://schemas.microsoft.com/office/powerpoint/2010/main" val="361430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76FAE6-FCA1-4D1E-8E8E-BF5D4D935D1C}"/>
              </a:ext>
            </a:extLst>
          </p:cNvPr>
          <p:cNvSpPr txBox="1"/>
          <p:nvPr/>
        </p:nvSpPr>
        <p:spPr>
          <a:xfrm>
            <a:off x="1246909" y="232755"/>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Dark Malts</a:t>
            </a:r>
          </a:p>
        </p:txBody>
      </p:sp>
      <p:sp>
        <p:nvSpPr>
          <p:cNvPr id="3" name="TextBox 2">
            <a:extLst>
              <a:ext uri="{FF2B5EF4-FFF2-40B4-BE49-F238E27FC236}">
                <a16:creationId xmlns:a16="http://schemas.microsoft.com/office/drawing/2014/main" id="{882526D6-21D3-4EAC-9DFF-94421B7616AE}"/>
              </a:ext>
            </a:extLst>
          </p:cNvPr>
          <p:cNvSpPr txBox="1"/>
          <p:nvPr/>
        </p:nvSpPr>
        <p:spPr>
          <a:xfrm>
            <a:off x="1246909" y="1665600"/>
            <a:ext cx="10449098" cy="3477875"/>
          </a:xfrm>
          <a:prstGeom prst="rect">
            <a:avLst/>
          </a:prstGeom>
          <a:noFill/>
        </p:spPr>
        <p:txBody>
          <a:bodyPr wrap="square" rtlCol="0">
            <a:spAutoFit/>
          </a:bodyPr>
          <a:lstStyle/>
          <a:p>
            <a:pPr>
              <a:buClr>
                <a:srgbClr val="178001"/>
              </a:buClr>
            </a:pPr>
            <a:r>
              <a:rPr lang="en-CA" sz="2000" dirty="0">
                <a:solidFill>
                  <a:srgbClr val="00006E"/>
                </a:solidFill>
                <a:latin typeface="Arial" panose="020B0604020202020204" pitchFamily="34" charset="0"/>
                <a:cs typeface="Arial" panose="020B0604020202020204" pitchFamily="34" charset="0"/>
              </a:rPr>
              <a:t>Roasted grain can add wonderful tones of coffee and chocolate to your homebrew.</a:t>
            </a:r>
          </a:p>
          <a:p>
            <a:pPr>
              <a:buClr>
                <a:srgbClr val="178001"/>
              </a:buClr>
            </a:pPr>
            <a:endParaRPr lang="en-CA" sz="2000" dirty="0">
              <a:solidFill>
                <a:srgbClr val="00006E"/>
              </a:solidFill>
              <a:latin typeface="Arial" panose="020B0604020202020204" pitchFamily="34" charset="0"/>
              <a:cs typeface="Arial" panose="020B0604020202020204" pitchFamily="34" charset="0"/>
            </a:endParaRPr>
          </a:p>
          <a:p>
            <a:pPr>
              <a:buClr>
                <a:srgbClr val="178001"/>
              </a:buClr>
            </a:pPr>
            <a:r>
              <a:rPr lang="en-CA" sz="2000" dirty="0">
                <a:solidFill>
                  <a:srgbClr val="00006E"/>
                </a:solidFill>
                <a:latin typeface="Arial" panose="020B0604020202020204" pitchFamily="34" charset="0"/>
                <a:cs typeface="Arial" panose="020B0604020202020204" pitchFamily="34" charset="0"/>
              </a:rPr>
              <a:t>However, if you overdo it, these dark grains can make your beer bitter, acrid, and acidic. The tannins in the husk contribute a lot of these negative flavors. Adding debittered grains can offer a way to pick up more color with less flavor intensity.</a:t>
            </a:r>
          </a:p>
          <a:p>
            <a:pPr>
              <a:buClr>
                <a:srgbClr val="178001"/>
              </a:buClr>
            </a:pPr>
            <a:endParaRPr lang="en-CA" sz="2000" dirty="0">
              <a:solidFill>
                <a:srgbClr val="00006E"/>
              </a:solidFill>
              <a:latin typeface="Arial" panose="020B0604020202020204" pitchFamily="34" charset="0"/>
              <a:cs typeface="Arial" panose="020B0604020202020204" pitchFamily="34" charset="0"/>
            </a:endParaRPr>
          </a:p>
          <a:p>
            <a:pPr>
              <a:buClr>
                <a:srgbClr val="178001"/>
              </a:buClr>
            </a:pPr>
            <a:r>
              <a:rPr lang="en-CA" sz="2000" dirty="0">
                <a:solidFill>
                  <a:srgbClr val="00006E"/>
                </a:solidFill>
                <a:latin typeface="Arial" panose="020B0604020202020204" pitchFamily="34" charset="0"/>
                <a:cs typeface="Arial" panose="020B0604020202020204" pitchFamily="34" charset="0"/>
              </a:rPr>
              <a:t>The trade-off means that debittered grains aren’t always the right choice. It’s good to note that the acidic nature of dark grains can be helpful for dropping the pH of the mash and/or providing some of the intended roast-y flavor in the beer.</a:t>
            </a: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444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76FAE6-FCA1-4D1E-8E8E-BF5D4D935D1C}"/>
              </a:ext>
            </a:extLst>
          </p:cNvPr>
          <p:cNvSpPr txBox="1"/>
          <p:nvPr/>
        </p:nvSpPr>
        <p:spPr>
          <a:xfrm>
            <a:off x="1246909" y="232755"/>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So What Should You Do?</a:t>
            </a:r>
          </a:p>
        </p:txBody>
      </p:sp>
      <p:sp>
        <p:nvSpPr>
          <p:cNvPr id="3" name="TextBox 2">
            <a:extLst>
              <a:ext uri="{FF2B5EF4-FFF2-40B4-BE49-F238E27FC236}">
                <a16:creationId xmlns:a16="http://schemas.microsoft.com/office/drawing/2014/main" id="{882526D6-21D3-4EAC-9DFF-94421B7616AE}"/>
              </a:ext>
            </a:extLst>
          </p:cNvPr>
          <p:cNvSpPr txBox="1"/>
          <p:nvPr/>
        </p:nvSpPr>
        <p:spPr>
          <a:xfrm>
            <a:off x="606357" y="1665601"/>
            <a:ext cx="11089650" cy="4524315"/>
          </a:xfrm>
          <a:prstGeom prst="rect">
            <a:avLst/>
          </a:prstGeom>
          <a:noFill/>
        </p:spPr>
        <p:txBody>
          <a:bodyPr wrap="square" rtlCol="0">
            <a:spAutoFit/>
          </a:bodyPr>
          <a:lstStyle/>
          <a:p>
            <a:pPr marL="457200" indent="-457200">
              <a:buClr>
                <a:srgbClr val="00006E"/>
              </a:buClr>
              <a:buFont typeface="Wingdings" panose="05000000000000000000" pitchFamily="2" charset="2"/>
              <a:buChar char="§"/>
            </a:pPr>
            <a:r>
              <a:rPr lang="en-CA" sz="2800" dirty="0">
                <a:solidFill>
                  <a:srgbClr val="00006E"/>
                </a:solidFill>
                <a:latin typeface="Arial" panose="020B0604020202020204" pitchFamily="34" charset="0"/>
                <a:cs typeface="Arial" panose="020B0604020202020204" pitchFamily="34" charset="0"/>
              </a:rPr>
              <a:t>Let’s discuss the main dark grains first.</a:t>
            </a:r>
            <a:endParaRPr lang="en-CA" sz="24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r>
              <a:rPr lang="en-CA" sz="2000" u="sng" dirty="0">
                <a:solidFill>
                  <a:srgbClr val="00006E"/>
                </a:solidFill>
                <a:latin typeface="Arial" panose="020B0604020202020204" pitchFamily="34" charset="0"/>
                <a:cs typeface="Arial" panose="020B0604020202020204" pitchFamily="34" charset="0"/>
              </a:rPr>
              <a:t>Roast Barley </a:t>
            </a:r>
            <a:r>
              <a:rPr lang="en-CA" sz="2000" dirty="0">
                <a:solidFill>
                  <a:srgbClr val="00006E"/>
                </a:solidFill>
                <a:latin typeface="Arial" panose="020B0604020202020204" pitchFamily="34" charset="0"/>
                <a:cs typeface="Arial" panose="020B0604020202020204" pitchFamily="34" charset="0"/>
              </a:rPr>
              <a:t>– it adds a strong </a:t>
            </a:r>
            <a:r>
              <a:rPr lang="en-CA" sz="2000" dirty="0" err="1">
                <a:solidFill>
                  <a:srgbClr val="00006E"/>
                </a:solidFill>
                <a:latin typeface="Arial" panose="020B0604020202020204" pitchFamily="34" charset="0"/>
                <a:cs typeface="Arial" panose="020B0604020202020204" pitchFamily="34" charset="0"/>
              </a:rPr>
              <a:t>roasty</a:t>
            </a:r>
            <a:r>
              <a:rPr lang="en-CA" sz="2000" dirty="0">
                <a:solidFill>
                  <a:srgbClr val="00006E"/>
                </a:solidFill>
                <a:latin typeface="Arial" panose="020B0604020202020204" pitchFamily="34" charset="0"/>
                <a:cs typeface="Arial" panose="020B0604020202020204" pitchFamily="34" charset="0"/>
              </a:rPr>
              <a:t> character, similar to coffee. </a:t>
            </a:r>
          </a:p>
          <a:p>
            <a:pPr marL="742950" lvl="1" indent="-285750">
              <a:buClr>
                <a:srgbClr val="178001"/>
              </a:buClr>
              <a:buFont typeface="Wingdings" panose="05000000000000000000" pitchFamily="2" charset="2"/>
              <a:buChar char="§"/>
            </a:pPr>
            <a:r>
              <a:rPr lang="en-CA" sz="2000" u="sng" dirty="0">
                <a:solidFill>
                  <a:srgbClr val="00006E"/>
                </a:solidFill>
                <a:latin typeface="Arial" panose="020B0604020202020204" pitchFamily="34" charset="0"/>
                <a:cs typeface="Arial" panose="020B0604020202020204" pitchFamily="34" charset="0"/>
              </a:rPr>
              <a:t>Black Patent Malt </a:t>
            </a:r>
            <a:r>
              <a:rPr lang="en-CA" sz="2000" dirty="0">
                <a:solidFill>
                  <a:srgbClr val="00006E"/>
                </a:solidFill>
                <a:latin typeface="Arial" panose="020B0604020202020204" pitchFamily="34" charset="0"/>
                <a:cs typeface="Arial" panose="020B0604020202020204" pitchFamily="34" charset="0"/>
              </a:rPr>
              <a:t>– significantly darker than roast barley. While it’s also dry, </a:t>
            </a:r>
            <a:r>
              <a:rPr lang="en-CA" sz="2000" dirty="0" err="1">
                <a:solidFill>
                  <a:srgbClr val="00006E"/>
                </a:solidFill>
                <a:latin typeface="Arial" panose="020B0604020202020204" pitchFamily="34" charset="0"/>
                <a:cs typeface="Arial" panose="020B0604020202020204" pitchFamily="34" charset="0"/>
              </a:rPr>
              <a:t>roasty</a:t>
            </a:r>
            <a:r>
              <a:rPr lang="en-CA" sz="2000" dirty="0">
                <a:solidFill>
                  <a:srgbClr val="00006E"/>
                </a:solidFill>
                <a:latin typeface="Arial" panose="020B0604020202020204" pitchFamily="34" charset="0"/>
                <a:cs typeface="Arial" panose="020B0604020202020204" pitchFamily="34" charset="0"/>
              </a:rPr>
              <a:t>, higher percentages are perceived as burnt or ashy. </a:t>
            </a:r>
          </a:p>
          <a:p>
            <a:pPr marL="742950" lvl="1" indent="-285750">
              <a:buClr>
                <a:srgbClr val="178001"/>
              </a:buClr>
              <a:buFont typeface="Wingdings" panose="05000000000000000000" pitchFamily="2" charset="2"/>
              <a:buChar char="§"/>
            </a:pPr>
            <a:r>
              <a:rPr lang="en-CA" sz="2000" u="sng" dirty="0">
                <a:solidFill>
                  <a:srgbClr val="00006E"/>
                </a:solidFill>
                <a:latin typeface="Arial" panose="020B0604020202020204" pitchFamily="34" charset="0"/>
                <a:cs typeface="Arial" panose="020B0604020202020204" pitchFamily="34" charset="0"/>
              </a:rPr>
              <a:t>Chocolate Malt </a:t>
            </a:r>
            <a:r>
              <a:rPr lang="en-CA" sz="2000" dirty="0">
                <a:solidFill>
                  <a:srgbClr val="00006E"/>
                </a:solidFill>
                <a:latin typeface="Arial" panose="020B0604020202020204" pitchFamily="34" charset="0"/>
                <a:cs typeface="Arial" panose="020B0604020202020204" pitchFamily="34" charset="0"/>
              </a:rPr>
              <a:t>– along with the taste of roasted coffer, it can add flavors of cocoa, dark chocolate or nuts</a:t>
            </a:r>
          </a:p>
          <a:p>
            <a:pPr marL="742950" lvl="1" indent="-285750">
              <a:buClr>
                <a:srgbClr val="178001"/>
              </a:buClr>
              <a:buFont typeface="Wingdings" panose="05000000000000000000" pitchFamily="2" charset="2"/>
              <a:buChar char="§"/>
            </a:pPr>
            <a:r>
              <a:rPr lang="en-CA" sz="2000" u="sng" dirty="0" err="1">
                <a:solidFill>
                  <a:srgbClr val="00006E"/>
                </a:solidFill>
                <a:latin typeface="Arial" panose="020B0604020202020204" pitchFamily="34" charset="0"/>
                <a:cs typeface="Arial" panose="020B0604020202020204" pitchFamily="34" charset="0"/>
              </a:rPr>
              <a:t>Carafa</a:t>
            </a:r>
            <a:r>
              <a:rPr lang="en-CA" sz="2000" u="sng" dirty="0">
                <a:solidFill>
                  <a:srgbClr val="00006E"/>
                </a:solidFill>
                <a:latin typeface="Arial" panose="020B0604020202020204" pitchFamily="34" charset="0"/>
                <a:cs typeface="Arial" panose="020B0604020202020204" pitchFamily="34" charset="0"/>
              </a:rPr>
              <a:t> Special </a:t>
            </a:r>
            <a:r>
              <a:rPr lang="en-CA" sz="2000" dirty="0">
                <a:solidFill>
                  <a:srgbClr val="00006E"/>
                </a:solidFill>
                <a:latin typeface="Arial" panose="020B0604020202020204" pitchFamily="34" charset="0"/>
                <a:cs typeface="Arial" panose="020B0604020202020204" pitchFamily="34" charset="0"/>
              </a:rPr>
              <a:t>– a collection of 3 different </a:t>
            </a:r>
            <a:r>
              <a:rPr lang="en-CA" sz="2000" dirty="0" err="1">
                <a:solidFill>
                  <a:srgbClr val="00006E"/>
                </a:solidFill>
                <a:latin typeface="Arial" panose="020B0604020202020204" pitchFamily="34" charset="0"/>
                <a:cs typeface="Arial" panose="020B0604020202020204" pitchFamily="34" charset="0"/>
              </a:rPr>
              <a:t>dehusked</a:t>
            </a:r>
            <a:r>
              <a:rPr lang="en-CA" sz="2000" dirty="0">
                <a:solidFill>
                  <a:srgbClr val="00006E"/>
                </a:solidFill>
                <a:latin typeface="Arial" panose="020B0604020202020204" pitchFamily="34" charset="0"/>
                <a:cs typeface="Arial" panose="020B0604020202020204" pitchFamily="34" charset="0"/>
              </a:rPr>
              <a:t> dark-roast malts. Each of these will provide a fine eclipsing shadow to your beer, with relatively mild roast and chocolate character</a:t>
            </a:r>
          </a:p>
          <a:p>
            <a:pPr marL="742950" lvl="1" indent="-285750">
              <a:buClr>
                <a:srgbClr val="178001"/>
              </a:buClr>
              <a:buFont typeface="Wingdings" panose="05000000000000000000" pitchFamily="2" charset="2"/>
              <a:buChar char="§"/>
            </a:pPr>
            <a:r>
              <a:rPr lang="en-CA" sz="2000" u="sng" dirty="0">
                <a:solidFill>
                  <a:srgbClr val="00006E"/>
                </a:solidFill>
                <a:latin typeface="Arial" panose="020B0604020202020204" pitchFamily="34" charset="0"/>
                <a:cs typeface="Arial" panose="020B0604020202020204" pitchFamily="34" charset="0"/>
              </a:rPr>
              <a:t>Midnight Wheat </a:t>
            </a:r>
            <a:r>
              <a:rPr lang="en-CA" sz="2000" dirty="0">
                <a:solidFill>
                  <a:srgbClr val="00006E"/>
                </a:solidFill>
                <a:latin typeface="Arial" panose="020B0604020202020204" pitchFamily="34" charset="0"/>
                <a:cs typeface="Arial" panose="020B0604020202020204" pitchFamily="34" charset="0"/>
              </a:rPr>
              <a:t>– </a:t>
            </a:r>
            <a:r>
              <a:rPr lang="en-CA" sz="2000" dirty="0" err="1">
                <a:solidFill>
                  <a:srgbClr val="00006E"/>
                </a:solidFill>
                <a:latin typeface="Arial" panose="020B0604020202020204" pitchFamily="34" charset="0"/>
                <a:cs typeface="Arial" panose="020B0604020202020204" pitchFamily="34" charset="0"/>
              </a:rPr>
              <a:t>dehusked</a:t>
            </a:r>
            <a:r>
              <a:rPr lang="en-CA" sz="2000" dirty="0">
                <a:solidFill>
                  <a:srgbClr val="00006E"/>
                </a:solidFill>
                <a:latin typeface="Arial" panose="020B0604020202020204" pitchFamily="34" charset="0"/>
                <a:cs typeface="Arial" panose="020B0604020202020204" pitchFamily="34" charset="0"/>
              </a:rPr>
              <a:t> roast grain</a:t>
            </a:r>
          </a:p>
          <a:p>
            <a:pPr lvl="1">
              <a:buClr>
                <a:srgbClr val="178001"/>
              </a:buClr>
            </a:pPr>
            <a:endParaRPr lang="en-CA" sz="2000" dirty="0">
              <a:solidFill>
                <a:srgbClr val="00006E"/>
              </a:solidFill>
              <a:latin typeface="Arial" panose="020B0604020202020204" pitchFamily="34" charset="0"/>
              <a:cs typeface="Arial" panose="020B0604020202020204" pitchFamily="34" charset="0"/>
            </a:endParaRPr>
          </a:p>
          <a:p>
            <a:pPr marL="285750"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51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76FAE6-FCA1-4D1E-8E8E-BF5D4D935D1C}"/>
              </a:ext>
            </a:extLst>
          </p:cNvPr>
          <p:cNvSpPr txBox="1"/>
          <p:nvPr/>
        </p:nvSpPr>
        <p:spPr>
          <a:xfrm>
            <a:off x="1246909" y="232755"/>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So What Should You Do?</a:t>
            </a:r>
          </a:p>
        </p:txBody>
      </p:sp>
      <p:sp>
        <p:nvSpPr>
          <p:cNvPr id="3" name="TextBox 2">
            <a:extLst>
              <a:ext uri="{FF2B5EF4-FFF2-40B4-BE49-F238E27FC236}">
                <a16:creationId xmlns:a16="http://schemas.microsoft.com/office/drawing/2014/main" id="{882526D6-21D3-4EAC-9DFF-94421B7616AE}"/>
              </a:ext>
            </a:extLst>
          </p:cNvPr>
          <p:cNvSpPr txBox="1"/>
          <p:nvPr/>
        </p:nvSpPr>
        <p:spPr>
          <a:xfrm>
            <a:off x="1516947" y="2136725"/>
            <a:ext cx="10675053" cy="2308324"/>
          </a:xfrm>
          <a:prstGeom prst="rect">
            <a:avLst/>
          </a:prstGeom>
          <a:noFill/>
        </p:spPr>
        <p:txBody>
          <a:bodyPr wrap="square" rtlCol="0">
            <a:spAutoFit/>
          </a:bodyPr>
          <a:lstStyle/>
          <a:p>
            <a:pPr marL="914400" lvl="1" indent="-457200">
              <a:buClr>
                <a:srgbClr val="178001"/>
              </a:buClr>
              <a:buFont typeface="+mj-lt"/>
              <a:buAutoNum type="arabicPeriod"/>
            </a:pPr>
            <a:r>
              <a:rPr lang="en-CA" sz="2800" dirty="0">
                <a:solidFill>
                  <a:srgbClr val="00006E"/>
                </a:solidFill>
                <a:latin typeface="Arial" panose="020B0604020202020204" pitchFamily="34" charset="0"/>
                <a:cs typeface="Arial" panose="020B0604020202020204" pitchFamily="34" charset="0"/>
              </a:rPr>
              <a:t>Identify what type of beer your are making?</a:t>
            </a:r>
          </a:p>
          <a:p>
            <a:pPr marL="914400" lvl="1" indent="-457200">
              <a:buClr>
                <a:srgbClr val="178001"/>
              </a:buClr>
              <a:buFont typeface="+mj-lt"/>
              <a:buAutoNum type="arabicPeriod"/>
            </a:pPr>
            <a:r>
              <a:rPr lang="en-CA" sz="2800" dirty="0">
                <a:solidFill>
                  <a:srgbClr val="00006E"/>
                </a:solidFill>
                <a:latin typeface="Arial" panose="020B0604020202020204" pitchFamily="34" charset="0"/>
                <a:cs typeface="Arial" panose="020B0604020202020204" pitchFamily="34" charset="0"/>
              </a:rPr>
              <a:t>Are you able to control your water chemistry?</a:t>
            </a:r>
          </a:p>
          <a:p>
            <a:pPr marL="914400" lvl="1" indent="-457200">
              <a:buClr>
                <a:srgbClr val="178001"/>
              </a:buClr>
              <a:buFont typeface="+mj-lt"/>
              <a:buAutoNum type="arabicPeriod"/>
            </a:pPr>
            <a:r>
              <a:rPr lang="en-CA" sz="2800" dirty="0">
                <a:solidFill>
                  <a:srgbClr val="00006E"/>
                </a:solidFill>
                <a:latin typeface="Arial" panose="020B0604020202020204" pitchFamily="34" charset="0"/>
                <a:cs typeface="Arial" panose="020B0604020202020204" pitchFamily="34" charset="0"/>
              </a:rPr>
              <a:t>Do you prefer your beers to be </a:t>
            </a:r>
            <a:r>
              <a:rPr lang="en-CA" sz="2800" dirty="0" err="1">
                <a:solidFill>
                  <a:srgbClr val="00006E"/>
                </a:solidFill>
                <a:latin typeface="Arial" panose="020B0604020202020204" pitchFamily="34" charset="0"/>
                <a:cs typeface="Arial" panose="020B0604020202020204" pitchFamily="34" charset="0"/>
              </a:rPr>
              <a:t>roasty</a:t>
            </a:r>
            <a:r>
              <a:rPr lang="en-CA" sz="2800" dirty="0">
                <a:solidFill>
                  <a:srgbClr val="00006E"/>
                </a:solidFill>
                <a:latin typeface="Arial" panose="020B0604020202020204" pitchFamily="34" charset="0"/>
                <a:cs typeface="Arial" panose="020B0604020202020204" pitchFamily="34" charset="0"/>
              </a:rPr>
              <a:t> or acidic?</a:t>
            </a:r>
          </a:p>
          <a:p>
            <a:pPr marL="285750"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9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76FAE6-FCA1-4D1E-8E8E-BF5D4D935D1C}"/>
              </a:ext>
            </a:extLst>
          </p:cNvPr>
          <p:cNvSpPr txBox="1"/>
          <p:nvPr/>
        </p:nvSpPr>
        <p:spPr>
          <a:xfrm>
            <a:off x="1246909" y="232755"/>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So What Should You Do?</a:t>
            </a:r>
          </a:p>
        </p:txBody>
      </p:sp>
      <p:sp>
        <p:nvSpPr>
          <p:cNvPr id="3" name="TextBox 2">
            <a:extLst>
              <a:ext uri="{FF2B5EF4-FFF2-40B4-BE49-F238E27FC236}">
                <a16:creationId xmlns:a16="http://schemas.microsoft.com/office/drawing/2014/main" id="{882526D6-21D3-4EAC-9DFF-94421B7616AE}"/>
              </a:ext>
            </a:extLst>
          </p:cNvPr>
          <p:cNvSpPr txBox="1"/>
          <p:nvPr/>
        </p:nvSpPr>
        <p:spPr>
          <a:xfrm>
            <a:off x="428017" y="1665600"/>
            <a:ext cx="11267990" cy="3785652"/>
          </a:xfrm>
          <a:prstGeom prst="rect">
            <a:avLst/>
          </a:prstGeom>
          <a:noFill/>
        </p:spPr>
        <p:txBody>
          <a:bodyPr wrap="square" rtlCol="0">
            <a:spAutoFit/>
          </a:bodyPr>
          <a:lstStyle/>
          <a:p>
            <a:pPr lvl="1">
              <a:buClr>
                <a:srgbClr val="00006E"/>
              </a:buClr>
            </a:pPr>
            <a:r>
              <a:rPr lang="en-CA" sz="2000" dirty="0">
                <a:solidFill>
                  <a:srgbClr val="00006E"/>
                </a:solidFill>
                <a:latin typeface="Arial" panose="020B0604020202020204" pitchFamily="34" charset="0"/>
                <a:cs typeface="Arial" panose="020B0604020202020204" pitchFamily="34" charset="0"/>
              </a:rPr>
              <a:t>Recommendations on how to use dark malts:</a:t>
            </a:r>
          </a:p>
          <a:p>
            <a:pPr lvl="1">
              <a:buClr>
                <a:srgbClr val="00006E"/>
              </a:buClr>
            </a:pPr>
            <a:endParaRPr lang="en-CA" sz="2000" dirty="0">
              <a:solidFill>
                <a:srgbClr val="00006E"/>
              </a:solidFill>
              <a:latin typeface="Arial" panose="020B0604020202020204" pitchFamily="34" charset="0"/>
              <a:cs typeface="Arial" panose="020B0604020202020204" pitchFamily="34" charset="0"/>
            </a:endParaRPr>
          </a:p>
          <a:p>
            <a:pPr marL="914400" lvl="1" indent="-457200">
              <a:buClr>
                <a:srgbClr val="00006E"/>
              </a:buClr>
              <a:buAutoNum type="arabicPeriod"/>
            </a:pPr>
            <a:r>
              <a:rPr lang="en-CA" sz="2000" dirty="0">
                <a:solidFill>
                  <a:srgbClr val="00006E"/>
                </a:solidFill>
                <a:latin typeface="Arial" panose="020B0604020202020204" pitchFamily="34" charset="0"/>
                <a:cs typeface="Arial" panose="020B0604020202020204" pitchFamily="34" charset="0"/>
              </a:rPr>
              <a:t>Total Grist</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Roast barley should be limited to 2-10% of total grist with the higher end reserved for Stouts</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Black malt should be kept to less than 3% of total grist</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Chocolate should be kept to 3-12% of total grist</a:t>
            </a:r>
          </a:p>
          <a:p>
            <a:pPr marL="1371600" lvl="2" indent="-457200">
              <a:buClr>
                <a:srgbClr val="00006E"/>
              </a:buClr>
              <a:buFont typeface="Arial" panose="020B0604020202020204" pitchFamily="34" charset="0"/>
              <a:buChar char="•"/>
            </a:pPr>
            <a:r>
              <a:rPr lang="en-CA" sz="2000" dirty="0" err="1">
                <a:solidFill>
                  <a:srgbClr val="00006E"/>
                </a:solidFill>
                <a:latin typeface="Arial" panose="020B0604020202020204" pitchFamily="34" charset="0"/>
                <a:cs typeface="Arial" panose="020B0604020202020204" pitchFamily="34" charset="0"/>
              </a:rPr>
              <a:t>Carafa</a:t>
            </a:r>
            <a:r>
              <a:rPr lang="en-CA" sz="2000" dirty="0">
                <a:solidFill>
                  <a:srgbClr val="00006E"/>
                </a:solidFill>
                <a:latin typeface="Arial" panose="020B0604020202020204" pitchFamily="34" charset="0"/>
                <a:cs typeface="Arial" panose="020B0604020202020204" pitchFamily="34" charset="0"/>
              </a:rPr>
              <a:t> Special should be kept to 5-12% of grist</a:t>
            </a:r>
          </a:p>
          <a:p>
            <a:pPr lvl="2">
              <a:buClr>
                <a:srgbClr val="00006E"/>
              </a:buClr>
            </a:pPr>
            <a:endParaRPr lang="en-CA" sz="2000" dirty="0">
              <a:solidFill>
                <a:srgbClr val="00006E"/>
              </a:solidFill>
              <a:latin typeface="Arial" panose="020B0604020202020204" pitchFamily="34" charset="0"/>
              <a:cs typeface="Arial" panose="020B0604020202020204" pitchFamily="34" charset="0"/>
            </a:endParaRPr>
          </a:p>
          <a:p>
            <a:pPr marL="1371600" lvl="2" indent="-457200">
              <a:buClr>
                <a:srgbClr val="00006E"/>
              </a:buClr>
              <a:buFont typeface="Arial" panose="020B0604020202020204" pitchFamily="34" charset="0"/>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92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76FAE6-FCA1-4D1E-8E8E-BF5D4D935D1C}"/>
              </a:ext>
            </a:extLst>
          </p:cNvPr>
          <p:cNvSpPr txBox="1"/>
          <p:nvPr/>
        </p:nvSpPr>
        <p:spPr>
          <a:xfrm>
            <a:off x="1246909" y="232755"/>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So What Should You Do?</a:t>
            </a:r>
          </a:p>
        </p:txBody>
      </p:sp>
      <p:sp>
        <p:nvSpPr>
          <p:cNvPr id="3" name="TextBox 2">
            <a:extLst>
              <a:ext uri="{FF2B5EF4-FFF2-40B4-BE49-F238E27FC236}">
                <a16:creationId xmlns:a16="http://schemas.microsoft.com/office/drawing/2014/main" id="{882526D6-21D3-4EAC-9DFF-94421B7616AE}"/>
              </a:ext>
            </a:extLst>
          </p:cNvPr>
          <p:cNvSpPr txBox="1"/>
          <p:nvPr/>
        </p:nvSpPr>
        <p:spPr>
          <a:xfrm>
            <a:off x="428017" y="1665600"/>
            <a:ext cx="11267990" cy="2862322"/>
          </a:xfrm>
          <a:prstGeom prst="rect">
            <a:avLst/>
          </a:prstGeom>
          <a:noFill/>
        </p:spPr>
        <p:txBody>
          <a:bodyPr wrap="square" rtlCol="0">
            <a:spAutoFit/>
          </a:bodyPr>
          <a:lstStyle/>
          <a:p>
            <a:pPr>
              <a:buClr>
                <a:srgbClr val="00006E"/>
              </a:buClr>
            </a:pPr>
            <a:endParaRPr lang="en-CA" sz="2000" dirty="0">
              <a:solidFill>
                <a:srgbClr val="00006E"/>
              </a:solidFill>
              <a:latin typeface="Arial" panose="020B0604020202020204" pitchFamily="34" charset="0"/>
              <a:cs typeface="Arial" panose="020B0604020202020204" pitchFamily="34" charset="0"/>
            </a:endParaRPr>
          </a:p>
          <a:p>
            <a:pPr marL="914400" lvl="1" indent="-457200">
              <a:buClr>
                <a:srgbClr val="00006E"/>
              </a:buClr>
              <a:buFont typeface="+mj-lt"/>
              <a:buAutoNum type="arabicPeriod" startAt="2"/>
            </a:pPr>
            <a:r>
              <a:rPr lang="en-CA" sz="2000" dirty="0">
                <a:solidFill>
                  <a:srgbClr val="00006E"/>
                </a:solidFill>
                <a:latin typeface="Arial" panose="020B0604020202020204" pitchFamily="34" charset="0"/>
                <a:cs typeface="Arial" panose="020B0604020202020204" pitchFamily="34" charset="0"/>
              </a:rPr>
              <a:t>Style of Beer (Examples)</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Stouts call for darker roast character, so a blend of roast barley and maybe some black malt is appropriate</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Porters tend to soften the roast character and focus more on cocoa-like flavours, so chocolate malt is a good way to go</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Schwarzbier can rely on chocolate malt, but debittered malts such as </a:t>
            </a:r>
            <a:r>
              <a:rPr lang="en-CA" sz="2000" dirty="0" err="1">
                <a:solidFill>
                  <a:srgbClr val="00006E"/>
                </a:solidFill>
                <a:latin typeface="Arial" panose="020B0604020202020204" pitchFamily="34" charset="0"/>
                <a:cs typeface="Arial" panose="020B0604020202020204" pitchFamily="34" charset="0"/>
              </a:rPr>
              <a:t>Carafa</a:t>
            </a:r>
            <a:r>
              <a:rPr lang="en-CA" sz="2000" dirty="0">
                <a:solidFill>
                  <a:srgbClr val="00006E"/>
                </a:solidFill>
                <a:latin typeface="Arial" panose="020B0604020202020204" pitchFamily="34" charset="0"/>
                <a:cs typeface="Arial" panose="020B0604020202020204" pitchFamily="34" charset="0"/>
              </a:rPr>
              <a:t> III can hit the color without making it taste too much like a porter</a:t>
            </a: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8768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76FAE6-FCA1-4D1E-8E8E-BF5D4D935D1C}"/>
              </a:ext>
            </a:extLst>
          </p:cNvPr>
          <p:cNvSpPr txBox="1"/>
          <p:nvPr/>
        </p:nvSpPr>
        <p:spPr>
          <a:xfrm>
            <a:off x="1217726" y="232755"/>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So What Should You Do?</a:t>
            </a:r>
          </a:p>
        </p:txBody>
      </p:sp>
      <p:sp>
        <p:nvSpPr>
          <p:cNvPr id="5" name="TextBox 4">
            <a:extLst>
              <a:ext uri="{FF2B5EF4-FFF2-40B4-BE49-F238E27FC236}">
                <a16:creationId xmlns:a16="http://schemas.microsoft.com/office/drawing/2014/main" id="{1E4C7306-9A57-4A82-936E-AB74BF23F27E}"/>
              </a:ext>
            </a:extLst>
          </p:cNvPr>
          <p:cNvSpPr txBox="1"/>
          <p:nvPr/>
        </p:nvSpPr>
        <p:spPr>
          <a:xfrm>
            <a:off x="398834" y="1382286"/>
            <a:ext cx="11267990" cy="4708981"/>
          </a:xfrm>
          <a:prstGeom prst="rect">
            <a:avLst/>
          </a:prstGeom>
          <a:noFill/>
        </p:spPr>
        <p:txBody>
          <a:bodyPr wrap="square" rtlCol="0">
            <a:spAutoFit/>
          </a:bodyPr>
          <a:lstStyle/>
          <a:p>
            <a:pPr>
              <a:buClr>
                <a:srgbClr val="00006E"/>
              </a:buClr>
            </a:pPr>
            <a:endParaRPr lang="en-CA" sz="2000" dirty="0">
              <a:solidFill>
                <a:srgbClr val="00006E"/>
              </a:solidFill>
              <a:latin typeface="Arial" panose="020B0604020202020204" pitchFamily="34" charset="0"/>
              <a:cs typeface="Arial" panose="020B0604020202020204" pitchFamily="34" charset="0"/>
            </a:endParaRPr>
          </a:p>
          <a:p>
            <a:pPr marL="914400" lvl="1" indent="-457200">
              <a:buClr>
                <a:srgbClr val="00006E"/>
              </a:buClr>
              <a:buFont typeface="+mj-lt"/>
              <a:buAutoNum type="arabicPeriod" startAt="3"/>
            </a:pPr>
            <a:r>
              <a:rPr lang="en-CA" sz="2000" dirty="0">
                <a:solidFill>
                  <a:srgbClr val="00006E"/>
                </a:solidFill>
                <a:latin typeface="Arial" panose="020B0604020202020204" pitchFamily="34" charset="0"/>
                <a:cs typeface="Arial" panose="020B0604020202020204" pitchFamily="34" charset="0"/>
              </a:rPr>
              <a:t>Later Dark Grain Additions</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Per Gordon Strong’s book </a:t>
            </a:r>
            <a:r>
              <a:rPr lang="en-CA" sz="2000" i="1" dirty="0">
                <a:solidFill>
                  <a:srgbClr val="00006E"/>
                </a:solidFill>
                <a:latin typeface="Arial" panose="020B0604020202020204" pitchFamily="34" charset="0"/>
                <a:cs typeface="Arial" panose="020B0604020202020204" pitchFamily="34" charset="0"/>
              </a:rPr>
              <a:t>Brewing Better Beer: Master Lessons for Advanced Homebrewers</a:t>
            </a:r>
            <a:r>
              <a:rPr lang="en-CA" sz="2000" dirty="0">
                <a:solidFill>
                  <a:srgbClr val="00006E"/>
                </a:solidFill>
                <a:latin typeface="Arial" panose="020B0604020202020204" pitchFamily="34" charset="0"/>
                <a:cs typeface="Arial" panose="020B0604020202020204" pitchFamily="34" charset="0"/>
              </a:rPr>
              <a:t> he recommends steeping dark grains instead of mashing them</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Leaving dark-roasted malts in the hot mash water for an hour+ runs the rusk of extracting many bitter, tannic compounds that can upset the balance of the beer</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Dark roasts don’t actually contribute much in the way of fermentable sugars</a:t>
            </a:r>
          </a:p>
          <a:p>
            <a:pPr marL="1371600" lvl="2" indent="-457200">
              <a:buClr>
                <a:srgbClr val="00006E"/>
              </a:buClr>
              <a:buFont typeface="Arial" panose="020B0604020202020204" pitchFamily="34" charset="0"/>
              <a:buChar char="•"/>
            </a:pPr>
            <a:r>
              <a:rPr lang="en-CA" sz="2000" dirty="0">
                <a:solidFill>
                  <a:srgbClr val="00006E"/>
                </a:solidFill>
                <a:latin typeface="Arial" panose="020B0604020202020204" pitchFamily="34" charset="0"/>
                <a:cs typeface="Arial" panose="020B0604020202020204" pitchFamily="34" charset="0"/>
              </a:rPr>
              <a:t>Two possibilities:</a:t>
            </a:r>
          </a:p>
          <a:p>
            <a:pPr marL="1828800" lvl="3" indent="-457200">
              <a:buClr>
                <a:srgbClr val="00006E"/>
              </a:buClr>
              <a:buFont typeface="+mj-lt"/>
              <a:buAutoNum type="alphaLcParenR"/>
            </a:pPr>
            <a:r>
              <a:rPr lang="en-CA" sz="2000" dirty="0">
                <a:solidFill>
                  <a:srgbClr val="00006E"/>
                </a:solidFill>
                <a:latin typeface="Arial" panose="020B0604020202020204" pitchFamily="34" charset="0"/>
                <a:cs typeface="Arial" panose="020B0604020202020204" pitchFamily="34" charset="0"/>
              </a:rPr>
              <a:t>Create a separate tea using the darks grains. Steep them for a short period of time (5-15 min) in hot water and then strain the grains out to extract the tea; OR</a:t>
            </a:r>
          </a:p>
          <a:p>
            <a:pPr marL="1828800" lvl="3" indent="-457200">
              <a:buClr>
                <a:srgbClr val="00006E"/>
              </a:buClr>
              <a:buFont typeface="+mj-lt"/>
              <a:buAutoNum type="alphaLcParenR"/>
            </a:pPr>
            <a:r>
              <a:rPr lang="en-CA" sz="2000" dirty="0">
                <a:solidFill>
                  <a:srgbClr val="00006E"/>
                </a:solidFill>
                <a:latin typeface="Arial" panose="020B0604020202020204" pitchFamily="34" charset="0"/>
                <a:cs typeface="Arial" panose="020B0604020202020204" pitchFamily="34" charset="0"/>
              </a:rPr>
              <a:t>Simply sprinkle the dark grains over the top of the mash before your </a:t>
            </a:r>
            <a:r>
              <a:rPr lang="en-CA" sz="2000" dirty="0" err="1">
                <a:solidFill>
                  <a:srgbClr val="00006E"/>
                </a:solidFill>
                <a:latin typeface="Arial" panose="020B0604020202020204" pitchFamily="34" charset="0"/>
                <a:cs typeface="Arial" panose="020B0604020202020204" pitchFamily="34" charset="0"/>
              </a:rPr>
              <a:t>lauter</a:t>
            </a:r>
            <a:r>
              <a:rPr lang="en-CA" sz="2000" dirty="0">
                <a:solidFill>
                  <a:srgbClr val="00006E"/>
                </a:solidFill>
                <a:latin typeface="Arial" panose="020B0604020202020204" pitchFamily="34" charset="0"/>
                <a:cs typeface="Arial" panose="020B0604020202020204" pitchFamily="34" charset="0"/>
              </a:rPr>
              <a:t>/sparge your grain bed</a:t>
            </a:r>
          </a:p>
          <a:p>
            <a:pPr marL="1828800" lvl="3" indent="-457200">
              <a:buClr>
                <a:srgbClr val="00006E"/>
              </a:buClr>
              <a:buFont typeface="+mj-lt"/>
              <a:buAutoNum type="alphaLcParenR"/>
            </a:pPr>
            <a:endParaRPr lang="en-CA" sz="2000" dirty="0">
              <a:solidFill>
                <a:srgbClr val="00006E"/>
              </a:solidFill>
              <a:latin typeface="Arial" panose="020B0604020202020204" pitchFamily="34" charset="0"/>
              <a:cs typeface="Arial" panose="020B0604020202020204" pitchFamily="34" charset="0"/>
            </a:endParaRPr>
          </a:p>
          <a:p>
            <a:pPr lvl="3">
              <a:buClr>
                <a:srgbClr val="00006E"/>
              </a:buClr>
            </a:pPr>
            <a:r>
              <a:rPr lang="en-CA" sz="1400" b="1" i="1" u="sng" dirty="0">
                <a:solidFill>
                  <a:srgbClr val="00006E"/>
                </a:solidFill>
                <a:latin typeface="Arial" panose="020B0604020202020204" pitchFamily="34" charset="0"/>
                <a:cs typeface="Arial" panose="020B0604020202020204" pitchFamily="34" charset="0"/>
              </a:rPr>
              <a:t>Think of like steeping coffee</a:t>
            </a:r>
          </a:p>
          <a:p>
            <a:pPr lvl="1">
              <a:buClr>
                <a:srgbClr val="178001"/>
              </a:buClr>
            </a:pPr>
            <a:endParaRPr lang="en-CA" sz="2000" dirty="0">
              <a:solidFill>
                <a:srgbClr val="0000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639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76FAE6-FCA1-4D1E-8E8E-BF5D4D935D1C}"/>
              </a:ext>
            </a:extLst>
          </p:cNvPr>
          <p:cNvSpPr txBox="1"/>
          <p:nvPr/>
        </p:nvSpPr>
        <p:spPr>
          <a:xfrm>
            <a:off x="1246909" y="232755"/>
            <a:ext cx="10449098" cy="923330"/>
          </a:xfrm>
          <a:prstGeom prst="rect">
            <a:avLst/>
          </a:prstGeom>
          <a:noFill/>
        </p:spPr>
        <p:txBody>
          <a:bodyPr wrap="square" rtlCol="0">
            <a:spAutoFit/>
          </a:bodyPr>
          <a:lstStyle/>
          <a:p>
            <a:pPr algn="ctr"/>
            <a:r>
              <a:rPr lang="en-CA" sz="5400" b="1" dirty="0">
                <a:solidFill>
                  <a:srgbClr val="00006E"/>
                </a:solidFill>
                <a:latin typeface="Arial" panose="020B0604020202020204" pitchFamily="34" charset="0"/>
                <a:cs typeface="Arial" panose="020B0604020202020204" pitchFamily="34" charset="0"/>
              </a:rPr>
              <a:t>Conclusion</a:t>
            </a:r>
          </a:p>
        </p:txBody>
      </p:sp>
      <p:sp>
        <p:nvSpPr>
          <p:cNvPr id="3" name="TextBox 2">
            <a:extLst>
              <a:ext uri="{FF2B5EF4-FFF2-40B4-BE49-F238E27FC236}">
                <a16:creationId xmlns:a16="http://schemas.microsoft.com/office/drawing/2014/main" id="{882526D6-21D3-4EAC-9DFF-94421B7616AE}"/>
              </a:ext>
            </a:extLst>
          </p:cNvPr>
          <p:cNvSpPr txBox="1"/>
          <p:nvPr/>
        </p:nvSpPr>
        <p:spPr>
          <a:xfrm>
            <a:off x="428017" y="1665600"/>
            <a:ext cx="11267990" cy="2862322"/>
          </a:xfrm>
          <a:prstGeom prst="rect">
            <a:avLst/>
          </a:prstGeom>
          <a:noFill/>
        </p:spPr>
        <p:txBody>
          <a:bodyPr wrap="square" rtlCol="0">
            <a:spAutoFit/>
          </a:bodyPr>
          <a:lstStyle/>
          <a:p>
            <a:pPr>
              <a:buClr>
                <a:srgbClr val="00006E"/>
              </a:buClr>
            </a:pPr>
            <a:endParaRPr lang="en-CA" sz="2400" dirty="0">
              <a:solidFill>
                <a:srgbClr val="00006E"/>
              </a:solidFill>
              <a:latin typeface="Arial" panose="020B0604020202020204" pitchFamily="34" charset="0"/>
              <a:cs typeface="Arial" panose="020B0604020202020204" pitchFamily="34" charset="0"/>
            </a:endParaRPr>
          </a:p>
          <a:p>
            <a:pPr marL="457200" indent="-457200">
              <a:buClr>
                <a:srgbClr val="00006E"/>
              </a:buClr>
              <a:buFont typeface="+mj-lt"/>
              <a:buAutoNum type="arabicPeriod"/>
            </a:pPr>
            <a:r>
              <a:rPr lang="en-CA" sz="2400" dirty="0">
                <a:solidFill>
                  <a:srgbClr val="00006E"/>
                </a:solidFill>
                <a:latin typeface="Arial" panose="020B0604020202020204" pitchFamily="34" charset="0"/>
                <a:cs typeface="Arial" panose="020B0604020202020204" pitchFamily="34" charset="0"/>
              </a:rPr>
              <a:t>Has anyone used dark grains this way (late addition)?</a:t>
            </a:r>
          </a:p>
          <a:p>
            <a:pPr marL="457200" indent="-457200">
              <a:buClr>
                <a:srgbClr val="00006E"/>
              </a:buClr>
              <a:buFont typeface="+mj-lt"/>
              <a:buAutoNum type="arabicPeriod"/>
            </a:pPr>
            <a:r>
              <a:rPr lang="en-CA" sz="2400" dirty="0">
                <a:solidFill>
                  <a:srgbClr val="00006E"/>
                </a:solidFill>
                <a:latin typeface="Arial" panose="020B0604020202020204" pitchFamily="34" charset="0"/>
                <a:cs typeface="Arial" panose="020B0604020202020204" pitchFamily="34" charset="0"/>
              </a:rPr>
              <a:t>Has anyone done something different to avoid the acidic profile?</a:t>
            </a:r>
          </a:p>
          <a:p>
            <a:pPr marL="457200" indent="-457200">
              <a:buClr>
                <a:srgbClr val="00006E"/>
              </a:buClr>
              <a:buFont typeface="+mj-lt"/>
              <a:buAutoNum type="arabicPeriod"/>
            </a:pPr>
            <a:endParaRPr lang="en-CA" sz="2400" dirty="0">
              <a:solidFill>
                <a:srgbClr val="00006E"/>
              </a:solidFill>
              <a:latin typeface="Arial" panose="020B0604020202020204" pitchFamily="34" charset="0"/>
              <a:cs typeface="Arial" panose="020B0604020202020204" pitchFamily="34" charset="0"/>
            </a:endParaRPr>
          </a:p>
          <a:p>
            <a:pPr>
              <a:buClr>
                <a:srgbClr val="00006E"/>
              </a:buClr>
            </a:pPr>
            <a:r>
              <a:rPr lang="en-CA" sz="2400" dirty="0">
                <a:solidFill>
                  <a:srgbClr val="00006E"/>
                </a:solidFill>
                <a:latin typeface="Arial" panose="020B0604020202020204" pitchFamily="34" charset="0"/>
                <a:cs typeface="Arial" panose="020B0604020202020204" pitchFamily="34" charset="0"/>
              </a:rPr>
              <a:t>Thanks!</a:t>
            </a:r>
          </a:p>
          <a:p>
            <a:pPr lvl="1">
              <a:buClr>
                <a:srgbClr val="00006E"/>
              </a:buCl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a:p>
            <a:pPr marL="742950" lvl="1" indent="-285750">
              <a:buClr>
                <a:srgbClr val="178001"/>
              </a:buClr>
              <a:buFont typeface="Wingdings" panose="05000000000000000000" pitchFamily="2" charset="2"/>
              <a:buChar char="§"/>
            </a:pPr>
            <a:endParaRPr lang="en-CA" sz="2000" dirty="0">
              <a:solidFill>
                <a:srgbClr val="0000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8982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BASF_CONVERTED_TO_TAGS"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B6D0AE7-95C7-4EB0-A28F-572AAA7C6EF2}" vid="{9698ADB7-A6F6-416B-B76C-B20E588789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ALES Template</Template>
  <TotalTime>195</TotalTime>
  <Words>582</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Berner</dc:creator>
  <cp:lastModifiedBy>Brennan Miller</cp:lastModifiedBy>
  <cp:revision>30</cp:revision>
  <dcterms:created xsi:type="dcterms:W3CDTF">2018-09-13T01:29:18Z</dcterms:created>
  <dcterms:modified xsi:type="dcterms:W3CDTF">2020-12-02T17:12:15Z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_to_AIP">
    <vt:i4>0</vt:i4>
  </property>
</Properties>
</file>